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97" r:id="rId4"/>
    <p:sldId id="287" r:id="rId5"/>
    <p:sldId id="269" r:id="rId6"/>
    <p:sldId id="270" r:id="rId7"/>
    <p:sldId id="285" r:id="rId8"/>
    <p:sldId id="279" r:id="rId9"/>
    <p:sldId id="271" r:id="rId10"/>
    <p:sldId id="280" r:id="rId11"/>
    <p:sldId id="281" r:id="rId12"/>
    <p:sldId id="278" r:id="rId13"/>
    <p:sldId id="282" r:id="rId14"/>
    <p:sldId id="283" r:id="rId15"/>
    <p:sldId id="276" r:id="rId16"/>
    <p:sldId id="275" r:id="rId17"/>
    <p:sldId id="272" r:id="rId18"/>
    <p:sldId id="273" r:id="rId19"/>
    <p:sldId id="274" r:id="rId20"/>
    <p:sldId id="288" r:id="rId21"/>
    <p:sldId id="284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34"/>
    <p:restoredTop sz="94674"/>
  </p:normalViewPr>
  <p:slideViewPr>
    <p:cSldViewPr snapToGrid="0" snapToObjects="1">
      <p:cViewPr varScale="1">
        <p:scale>
          <a:sx n="115" d="100"/>
          <a:sy n="115" d="100"/>
        </p:scale>
        <p:origin x="20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736A0-9F24-45BF-B389-F6478DB45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28700"/>
            <a:ext cx="9144000" cy="2481263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000" spc="7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D85EF-076F-4C35-862A-BAFF685DD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4376"/>
            <a:ext cx="9144000" cy="1433423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b="1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221EC-BF54-4DDD-8900-F2027CDAD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13A3-10E9-421F-81BE-56E0786AB515}" type="datetime2">
              <a:rPr lang="en-US" smtClean="0"/>
              <a:t>Wednesday, July 8,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5AB69-7069-48FB-8925-F2BA84129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9C32A-F7A5-4E3B-A28F-09C82341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95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A997B-D473-47DE-8B7B-22AB6F31E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526035-4B81-4537-A22D-92C2E0DBB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2A44D-F637-4017-BAA2-77756A386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DABC0-2199-478F-BA77-33A651B6CB89}" type="datetime2">
              <a:rPr lang="en-US" smtClean="0"/>
              <a:t>Wednesday, July 8,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1DCE6-ED7D-417C-ABD4-41D61570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AF19A-FDAE-446A-A6B6-128F7F96A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59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96D838-45E9-4D61-AA4E-92A32B579F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2628900" cy="5719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3183D0-4392-4364-8A2D-C47A2AF7A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57199"/>
            <a:ext cx="7734300" cy="5719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A36C9-28D5-4820-84F1-E4B9F4E50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230C6-DF61-47F4-B8C5-1B70E884BF06}" type="datetime2">
              <a:rPr lang="en-US" smtClean="0"/>
              <a:t>Wednesday, July 8,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7EDC8-558D-4646-86D9-A5424CF2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B7537-E67A-411A-BBA4-061521D3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82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E99D7-1EE5-4262-9359-A0E2B7331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3080"/>
            <a:ext cx="10240903" cy="12334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DA1C5-272A-45C2-A11A-E7769A27D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14939"/>
            <a:ext cx="10240903" cy="395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3DA15-1EAB-4524-9BB7-8A7DA82A2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2B50C-7EEE-46CD-BAF7-BBC4026D959A}" type="datetime2">
              <a:rPr lang="en-US" smtClean="0"/>
              <a:t>Wednesday, July 8,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B93B9-7818-489D-AFFB-B6EAD27FF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28D36-894E-4FCB-B8BB-84DE8994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67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964F1-5687-421F-B3DF-BA3C8DADC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930" y="1709738"/>
            <a:ext cx="9966519" cy="2852737"/>
          </a:xfrm>
        </p:spPr>
        <p:txBody>
          <a:bodyPr anchor="b">
            <a:normAutofit/>
          </a:bodyPr>
          <a:lstStyle>
            <a:lvl1pPr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BB876-5FD9-4964-BD37-6F05DAEBE3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80930" y="4976327"/>
            <a:ext cx="9966520" cy="1113323"/>
          </a:xfrm>
        </p:spPr>
        <p:txBody>
          <a:bodyPr>
            <a:normAutofit/>
          </a:bodyPr>
          <a:lstStyle>
            <a:lvl1pPr marL="0" indent="0">
              <a:buNone/>
              <a:defRPr sz="12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EA80A-FCDD-4009-9A1F-8B5481786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11C4-AE09-4254-A5E3-6DA9B099C971}" type="datetime2">
              <a:rPr lang="en-US" smtClean="0"/>
              <a:t>Wednesday, July 8,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A3422-56D9-4942-BC63-831AED91F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4B42A-AC2C-4FD8-AD0D-BECDD3846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17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FDAF1-8359-4A0F-91B3-03E77C670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054" y="457200"/>
            <a:ext cx="10309745" cy="12334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1E3D3-6B33-4CA0-B06B-A8BB05CAB3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4054" y="1996141"/>
            <a:ext cx="4975746" cy="418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9C334-815D-47FD-A9B5-E871E28641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96141"/>
            <a:ext cx="5181600" cy="418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975F2-7A90-4820-B90F-D28E31A3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42C3-E082-4760-93B2-E209268DD00C}" type="datetime2">
              <a:rPr lang="en-US" smtClean="0"/>
              <a:t>Wednesday, July 8,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3CFAD5-8AF8-4610-8324-85AA062E2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08CC8-C46E-4A10-8A83-7A251067E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204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E82B8-F9D9-4F53-A4A6-F12EB5F12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490" y="457200"/>
            <a:ext cx="9986898" cy="1233488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070CA-85E9-47C7-8564-FFA1AE34B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8490" y="1681163"/>
            <a:ext cx="462908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38D4B1-41B3-4BF5-9076-A16984A81F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68490" y="2505075"/>
            <a:ext cx="462908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6A38DC-A016-4CFD-AC19-F24A9E0620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4816" y="1681163"/>
            <a:ext cx="50105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F930FA-8C00-42AB-B2D1-FE4E4BDB3C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4814" y="2505075"/>
            <a:ext cx="5010573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8B698E-FAE5-4F2C-AE0E-4FD281E8F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FC950-F824-48B9-B984-CAEE265865E5}" type="datetime2">
              <a:rPr lang="en-US" smtClean="0"/>
              <a:t>Wednesday, July 8,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4BB6C-CAA4-4EA8-8EA1-65ADE056F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BB6A12-0532-47CA-B070-232141CC1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16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08FA1-831E-4AD6-B0D1-BA85E67A5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457200"/>
            <a:ext cx="9982199" cy="12334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E94142-C469-4B0E-8C01-C64BA28F5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A0F-68E7-4D17-BB84-ED1BA4F6AC6B}" type="datetime2">
              <a:rPr lang="en-US" smtClean="0"/>
              <a:t>Wednesday, July 8,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AFCE6-5C7E-438F-8D4A-21E155681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CFD88-63EA-427F-978C-B7844D1A5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818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82A4F0-76A5-4852-982B-32B3B6857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BC4F-EDA1-4BA2-BFF3-FE5B31CCB58B}" type="datetime2">
              <a:rPr lang="en-US" smtClean="0"/>
              <a:t>Wednesday, July 8,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50CFAE-4BEB-4272-A2E6-FDD9D6A03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B71B7-74B7-4CF1-8FE0-F4863CD7D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190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432BE-C4E5-4F12-AB53-EBEF2B76B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755" y="457200"/>
            <a:ext cx="3932237" cy="192143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E7F57-4ABF-4BA4-A892-38857A02F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8130" y="987425"/>
            <a:ext cx="5707257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32E444-E5BD-443F-AB83-84D7CE0AB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18755" y="2799184"/>
            <a:ext cx="3932237" cy="306980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998A4-FD2F-4126-99C5-E2063AE02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E694C-1394-4838-A564-7380835C2E77}" type="datetime2">
              <a:rPr lang="en-US" smtClean="0"/>
              <a:t>Wednesday, July 8,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6457D3-F808-4DB2-9C9C-B185E71F2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31BC9B-21D1-4D2D-B02E-C887A02CA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931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43EC2-2D8C-4E8D-8CC7-967648014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966" y="681135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66AF89-5FBD-43DD-958D-A5C608AE2E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34742" y="858417"/>
            <a:ext cx="5520645" cy="50026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0A545-2CE6-48C4-A725-EF68A3F1B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8966" y="2281335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4466B2-6FE6-4352-BBF9-84BCD946C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84B19-1A00-4EDB-8425-E1827A377364}" type="datetime2">
              <a:rPr lang="en-US" smtClean="0"/>
              <a:t>Wednesday, July 8,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8991BC-29A5-4182-BD83-9D99D2889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1C78F-6633-4604-8832-8E9D2DC76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11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</a:extLst>
          </p:cNvPr>
          <p:cNvSpPr/>
          <p:nvPr/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</a:extLst>
          </p:cNvPr>
          <p:cNvSpPr/>
          <p:nvPr/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78F2F-4F04-4604-9005-BF0CB1142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61666"/>
            <a:ext cx="9810376" cy="165940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A17D2-52AF-4B40-80A8-3E0DB855F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810376" cy="385781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2E0AA-D5B3-4BCF-BA69-209D9B335A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chemeClr val="bg1"/>
                </a:solidFill>
              </a:defRPr>
            </a:lvl1pPr>
          </a:lstStyle>
          <a:p>
            <a:fld id="{10076A27-8146-4F75-9851-A83577C6FD8A}" type="datetime2">
              <a:rPr lang="en-US" smtClean="0"/>
              <a:t>Wednesday, July 8,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A637-D86F-4FA1-985D-2D82456511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2FA4D-A931-46BA-B767-29A6FD5AAD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188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clKgaEZJYww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6F292AA-C8DB-4CAA-97C9-456CF85406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4A6B42-D773-4F29-A088-DE71C08A46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86" r="47558" b="-1"/>
          <a:stretch/>
        </p:blipFill>
        <p:spPr>
          <a:xfrm>
            <a:off x="-1" y="10"/>
            <a:ext cx="458790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A065953-3D69-4CD4-80C3-DF10DEB4C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902" y="-429"/>
            <a:ext cx="7604097" cy="6857571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  <a:alpha val="73000"/>
                </a:schemeClr>
              </a:gs>
              <a:gs pos="100000">
                <a:schemeClr val="accent2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B36DB5-F10D-4EDB-87E2-ECB9301FF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901" y="0"/>
            <a:ext cx="7604097" cy="6858000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98000">
                <a:schemeClr val="accent2">
                  <a:alpha val="66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6F195D-95DC-419E-BBC1-E2B601A60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599847" y="4355164"/>
            <a:ext cx="7592151" cy="2502836"/>
          </a:xfrm>
          <a:prstGeom prst="rect">
            <a:avLst/>
          </a:prstGeom>
          <a:gradFill>
            <a:gsLst>
              <a:gs pos="22000">
                <a:schemeClr val="accent6">
                  <a:alpha val="39000"/>
                </a:schemeClr>
              </a:gs>
              <a:gs pos="82000">
                <a:schemeClr val="accent5">
                  <a:alpha val="19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256CF5B-1DAD-4912-86B9-FCA733692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704304">
            <a:off x="6080918" y="830588"/>
            <a:ext cx="4998441" cy="4998441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18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7423EE-675E-3748-AD70-8372BE2711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5425" y="768485"/>
            <a:ext cx="6133656" cy="3169674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Python DATA Science Bootcamp 2020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1D5F0D-D1AB-D94D-852E-665381D9B5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2918" y="4793128"/>
            <a:ext cx="5462494" cy="1141157"/>
          </a:xfrm>
        </p:spPr>
        <p:txBody>
          <a:bodyPr>
            <a:norm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Session 2: </a:t>
            </a:r>
          </a:p>
        </p:txBody>
      </p:sp>
    </p:spTree>
    <p:extLst>
      <p:ext uri="{BB962C8B-B14F-4D97-AF65-F5344CB8AC3E}">
        <p14:creationId xmlns:p14="http://schemas.microsoft.com/office/powerpoint/2010/main" val="3632682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12B53-8AA6-9840-B116-31BB9E508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CONDA: Package Manager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441F6E-5C13-A84E-8F7C-B0852267203C}"/>
              </a:ext>
            </a:extLst>
          </p:cNvPr>
          <p:cNvCxnSpPr>
            <a:cxnSpLocks/>
          </p:cNvCxnSpPr>
          <p:nvPr/>
        </p:nvCxnSpPr>
        <p:spPr>
          <a:xfrm flipH="1" flipV="1">
            <a:off x="3388718" y="3623144"/>
            <a:ext cx="3935002" cy="6369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38E5F6-0721-DD47-89E9-BD0FAB03519D}"/>
              </a:ext>
            </a:extLst>
          </p:cNvPr>
          <p:cNvCxnSpPr>
            <a:cxnSpLocks/>
          </p:cNvCxnSpPr>
          <p:nvPr/>
        </p:nvCxnSpPr>
        <p:spPr>
          <a:xfrm flipH="1">
            <a:off x="3469199" y="4455351"/>
            <a:ext cx="3854521" cy="8682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BE59427-0AAC-CE4B-8B74-261C777E5F87}"/>
              </a:ext>
            </a:extLst>
          </p:cNvPr>
          <p:cNvSpPr txBox="1"/>
          <p:nvPr/>
        </p:nvSpPr>
        <p:spPr>
          <a:xfrm>
            <a:off x="7518928" y="4095755"/>
            <a:ext cx="2242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could cause a problem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83F4362-79B1-D44C-9144-F4BD689648FE}"/>
              </a:ext>
            </a:extLst>
          </p:cNvPr>
          <p:cNvSpPr txBox="1">
            <a:spLocks/>
          </p:cNvSpPr>
          <p:nvPr/>
        </p:nvSpPr>
        <p:spPr>
          <a:xfrm>
            <a:off x="484715" y="2203310"/>
            <a:ext cx="4050449" cy="395617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Single Cell RNA-</a:t>
            </a:r>
            <a:r>
              <a:rPr lang="en-US" b="1" dirty="0" err="1"/>
              <a:t>seq</a:t>
            </a:r>
            <a:r>
              <a:rPr lang="en-US" b="1" dirty="0"/>
              <a:t> Project</a:t>
            </a:r>
          </a:p>
          <a:p>
            <a:pPr lvl="1"/>
            <a:r>
              <a:rPr lang="en-US" dirty="0" err="1"/>
              <a:t>Scikit</a:t>
            </a:r>
            <a:r>
              <a:rPr lang="en-US" dirty="0"/>
              <a:t>-learn v 0.21</a:t>
            </a:r>
          </a:p>
          <a:p>
            <a:pPr lvl="1"/>
            <a:r>
              <a:rPr lang="en-US" dirty="0"/>
              <a:t>Dependencies:</a:t>
            </a:r>
          </a:p>
          <a:p>
            <a:pPr lvl="2"/>
            <a:r>
              <a:rPr lang="en-US" b="1" dirty="0" err="1"/>
              <a:t>Numpy</a:t>
            </a:r>
            <a:r>
              <a:rPr lang="en-US" b="1" dirty="0"/>
              <a:t> v 1.11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GWAS Project</a:t>
            </a:r>
          </a:p>
          <a:p>
            <a:pPr lvl="1"/>
            <a:r>
              <a:rPr lang="en-US" dirty="0"/>
              <a:t>Pandas 0.25</a:t>
            </a:r>
          </a:p>
          <a:p>
            <a:pPr lvl="1"/>
            <a:r>
              <a:rPr lang="en-US" dirty="0"/>
              <a:t>Dependencies:</a:t>
            </a:r>
          </a:p>
          <a:p>
            <a:pPr lvl="2"/>
            <a:r>
              <a:rPr lang="en-US" b="1" dirty="0" err="1"/>
              <a:t>Numpy</a:t>
            </a:r>
            <a:r>
              <a:rPr lang="en-US" b="1" dirty="0"/>
              <a:t> v 1.13</a:t>
            </a:r>
          </a:p>
        </p:txBody>
      </p:sp>
    </p:spTree>
    <p:extLst>
      <p:ext uri="{BB962C8B-B14F-4D97-AF65-F5344CB8AC3E}">
        <p14:creationId xmlns:p14="http://schemas.microsoft.com/office/powerpoint/2010/main" val="646706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12B53-8AA6-9840-B116-31BB9E508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CONDA: Environment Manager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C4DA8-7FAA-E04B-A75D-8B6AB9960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066" y="2164771"/>
            <a:ext cx="4050449" cy="3956179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Single Cell RNA-</a:t>
            </a:r>
            <a:r>
              <a:rPr lang="en-US" b="1" dirty="0" err="1"/>
              <a:t>seq</a:t>
            </a:r>
            <a:r>
              <a:rPr lang="en-US" b="1" dirty="0"/>
              <a:t> Project</a:t>
            </a:r>
          </a:p>
          <a:p>
            <a:pPr lvl="1"/>
            <a:r>
              <a:rPr lang="en-US" dirty="0" err="1"/>
              <a:t>Scikit</a:t>
            </a:r>
            <a:r>
              <a:rPr lang="en-US" dirty="0"/>
              <a:t>-learn v 0.21</a:t>
            </a:r>
          </a:p>
          <a:p>
            <a:pPr lvl="1"/>
            <a:r>
              <a:rPr lang="en-US" dirty="0"/>
              <a:t>Dependencies:</a:t>
            </a:r>
          </a:p>
          <a:p>
            <a:pPr lvl="2"/>
            <a:r>
              <a:rPr lang="en-US" b="1" dirty="0" err="1"/>
              <a:t>Numpy</a:t>
            </a:r>
            <a:r>
              <a:rPr lang="en-US" b="1" dirty="0"/>
              <a:t> v 1.11 </a:t>
            </a:r>
          </a:p>
          <a:p>
            <a:pPr marL="0" indent="0">
              <a:buNone/>
            </a:pPr>
            <a:r>
              <a:rPr lang="en-US" b="1" dirty="0"/>
              <a:t>GWAS Project</a:t>
            </a:r>
          </a:p>
          <a:p>
            <a:pPr lvl="1"/>
            <a:r>
              <a:rPr lang="en-US" dirty="0"/>
              <a:t>Pandas 0.25</a:t>
            </a:r>
          </a:p>
          <a:p>
            <a:pPr lvl="1"/>
            <a:r>
              <a:rPr lang="en-US" dirty="0"/>
              <a:t>Dependencies:</a:t>
            </a:r>
          </a:p>
          <a:p>
            <a:pPr lvl="2"/>
            <a:r>
              <a:rPr lang="en-US" b="1" dirty="0" err="1"/>
              <a:t>Numpy</a:t>
            </a:r>
            <a:r>
              <a:rPr lang="en-US" b="1" dirty="0"/>
              <a:t> v 1.13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C1C9AAB-80FE-114D-B476-9B5D739428FB}"/>
              </a:ext>
            </a:extLst>
          </p:cNvPr>
          <p:cNvCxnSpPr>
            <a:cxnSpLocks/>
          </p:cNvCxnSpPr>
          <p:nvPr/>
        </p:nvCxnSpPr>
        <p:spPr>
          <a:xfrm flipH="1" flipV="1">
            <a:off x="3735659" y="3624146"/>
            <a:ext cx="3754201" cy="6293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21A68AB-D99E-2A42-B9DD-335913EDCF0D}"/>
              </a:ext>
            </a:extLst>
          </p:cNvPr>
          <p:cNvCxnSpPr>
            <a:cxnSpLocks/>
          </p:cNvCxnSpPr>
          <p:nvPr/>
        </p:nvCxnSpPr>
        <p:spPr>
          <a:xfrm flipH="1">
            <a:off x="3635339" y="4448711"/>
            <a:ext cx="3854521" cy="8682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5457AA-C68D-9E45-B36B-315D34FAF622}"/>
              </a:ext>
            </a:extLst>
          </p:cNvPr>
          <p:cNvSpPr txBox="1"/>
          <p:nvPr/>
        </p:nvSpPr>
        <p:spPr>
          <a:xfrm>
            <a:off x="7685068" y="4089115"/>
            <a:ext cx="2242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could cause a problem</a:t>
            </a:r>
          </a:p>
        </p:txBody>
      </p:sp>
    </p:spTree>
    <p:extLst>
      <p:ext uri="{BB962C8B-B14F-4D97-AF65-F5344CB8AC3E}">
        <p14:creationId xmlns:p14="http://schemas.microsoft.com/office/powerpoint/2010/main" val="3331637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12B53-8AA6-9840-B116-31BB9E508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CONDA: Environment Manager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C4DA8-7FAA-E04B-A75D-8B6AB9960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066" y="2164771"/>
            <a:ext cx="4050449" cy="3956179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ENVIRONMENT 1</a:t>
            </a:r>
          </a:p>
          <a:p>
            <a:pPr marL="0" indent="0">
              <a:buNone/>
            </a:pPr>
            <a:r>
              <a:rPr lang="en-US" b="1" dirty="0"/>
              <a:t>Single Cell RNA-</a:t>
            </a:r>
            <a:r>
              <a:rPr lang="en-US" b="1" dirty="0" err="1"/>
              <a:t>seq</a:t>
            </a:r>
            <a:r>
              <a:rPr lang="en-US" b="1" dirty="0"/>
              <a:t> Project</a:t>
            </a:r>
          </a:p>
          <a:p>
            <a:pPr lvl="1"/>
            <a:r>
              <a:rPr lang="en-US" dirty="0" err="1"/>
              <a:t>Scikit</a:t>
            </a:r>
            <a:r>
              <a:rPr lang="en-US" dirty="0"/>
              <a:t>-learn v 0.21</a:t>
            </a:r>
          </a:p>
          <a:p>
            <a:pPr lvl="1"/>
            <a:r>
              <a:rPr lang="en-US" dirty="0" err="1"/>
              <a:t>Scipy</a:t>
            </a:r>
            <a:r>
              <a:rPr lang="en-US" dirty="0"/>
              <a:t> v 0.17</a:t>
            </a:r>
          </a:p>
          <a:p>
            <a:pPr lvl="2"/>
            <a:r>
              <a:rPr lang="en-US" dirty="0" err="1"/>
              <a:t>Numpy</a:t>
            </a:r>
            <a:r>
              <a:rPr lang="en-US" dirty="0"/>
              <a:t> v 1.11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2871B59-BD11-1B47-98DE-EE5655919294}"/>
              </a:ext>
            </a:extLst>
          </p:cNvPr>
          <p:cNvSpPr txBox="1">
            <a:spLocks/>
          </p:cNvSpPr>
          <p:nvPr/>
        </p:nvSpPr>
        <p:spPr>
          <a:xfrm>
            <a:off x="6119255" y="2156035"/>
            <a:ext cx="4050449" cy="395617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ENVIRONMENT 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GWAS Project</a:t>
            </a:r>
          </a:p>
          <a:p>
            <a:pPr lvl="1"/>
            <a:r>
              <a:rPr lang="en-US" dirty="0"/>
              <a:t>Pandas 0.25</a:t>
            </a:r>
          </a:p>
          <a:p>
            <a:pPr lvl="1"/>
            <a:r>
              <a:rPr lang="en-US" dirty="0"/>
              <a:t>Dependencies:</a:t>
            </a:r>
          </a:p>
          <a:p>
            <a:pPr lvl="2"/>
            <a:r>
              <a:rPr lang="en-US" dirty="0" err="1"/>
              <a:t>Numpy</a:t>
            </a:r>
            <a:r>
              <a:rPr lang="en-US" dirty="0"/>
              <a:t> v 1.13</a:t>
            </a:r>
          </a:p>
        </p:txBody>
      </p:sp>
    </p:spTree>
    <p:extLst>
      <p:ext uri="{BB962C8B-B14F-4D97-AF65-F5344CB8AC3E}">
        <p14:creationId xmlns:p14="http://schemas.microsoft.com/office/powerpoint/2010/main" val="3813756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12B53-8AA6-9840-B116-31BB9E508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CONDA: Environment Manager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C4DA8-7FAA-E04B-A75D-8B6AB9960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066" y="2164771"/>
            <a:ext cx="4050449" cy="3956179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ENVIRONMENT 1</a:t>
            </a:r>
          </a:p>
          <a:p>
            <a:pPr marL="0" indent="0">
              <a:buNone/>
            </a:pPr>
            <a:r>
              <a:rPr lang="en-US" b="1" dirty="0"/>
              <a:t>Single Cell RNA-</a:t>
            </a:r>
            <a:r>
              <a:rPr lang="en-US" b="1" dirty="0" err="1"/>
              <a:t>seq</a:t>
            </a:r>
            <a:r>
              <a:rPr lang="en-US" b="1" dirty="0"/>
              <a:t> Project</a:t>
            </a:r>
          </a:p>
          <a:p>
            <a:pPr lvl="1"/>
            <a:r>
              <a:rPr lang="en-US" dirty="0" err="1"/>
              <a:t>Scikit</a:t>
            </a:r>
            <a:r>
              <a:rPr lang="en-US" dirty="0"/>
              <a:t>-learn v 0.21</a:t>
            </a:r>
          </a:p>
          <a:p>
            <a:pPr lvl="1"/>
            <a:r>
              <a:rPr lang="en-US" dirty="0"/>
              <a:t>Dependencies:</a:t>
            </a:r>
          </a:p>
          <a:p>
            <a:pPr lvl="2"/>
            <a:r>
              <a:rPr lang="en-US" dirty="0" err="1"/>
              <a:t>Numpy</a:t>
            </a:r>
            <a:r>
              <a:rPr lang="en-US" dirty="0"/>
              <a:t> v 1.11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2871B59-BD11-1B47-98DE-EE5655919294}"/>
              </a:ext>
            </a:extLst>
          </p:cNvPr>
          <p:cNvSpPr txBox="1">
            <a:spLocks/>
          </p:cNvSpPr>
          <p:nvPr/>
        </p:nvSpPr>
        <p:spPr>
          <a:xfrm>
            <a:off x="6119255" y="2156035"/>
            <a:ext cx="4050449" cy="395617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ENVIRONMENT 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GWAS Project</a:t>
            </a:r>
          </a:p>
          <a:p>
            <a:pPr lvl="1"/>
            <a:r>
              <a:rPr lang="en-US" dirty="0"/>
              <a:t>Pandas 0.25</a:t>
            </a:r>
          </a:p>
          <a:p>
            <a:pPr lvl="1"/>
            <a:r>
              <a:rPr lang="en-US" dirty="0"/>
              <a:t>Dependencies:</a:t>
            </a:r>
          </a:p>
          <a:p>
            <a:pPr lvl="2"/>
            <a:r>
              <a:rPr lang="en-US" dirty="0" err="1"/>
              <a:t>Numpy</a:t>
            </a:r>
            <a:r>
              <a:rPr lang="en-US" dirty="0"/>
              <a:t> v 1.13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E8BCF-8BFF-8043-AF7E-9ECDA245EEF2}"/>
              </a:ext>
            </a:extLst>
          </p:cNvPr>
          <p:cNvSpPr txBox="1"/>
          <p:nvPr/>
        </p:nvSpPr>
        <p:spPr>
          <a:xfrm>
            <a:off x="3500560" y="5013789"/>
            <a:ext cx="4541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Conda</a:t>
            </a:r>
            <a:r>
              <a:rPr lang="en-US" b="1" dirty="0"/>
              <a:t> also allows us to share what the  project environment was via exported </a:t>
            </a:r>
            <a:r>
              <a:rPr lang="en-US" b="1" dirty="0" err="1"/>
              <a:t>yml</a:t>
            </a:r>
            <a:r>
              <a:rPr lang="en-US" b="1" dirty="0"/>
              <a:t> files</a:t>
            </a:r>
          </a:p>
        </p:txBody>
      </p:sp>
    </p:spTree>
    <p:extLst>
      <p:ext uri="{BB962C8B-B14F-4D97-AF65-F5344CB8AC3E}">
        <p14:creationId xmlns:p14="http://schemas.microsoft.com/office/powerpoint/2010/main" val="1740385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2637B-5622-EA45-A985-0B2216311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B3F7-DBAC-BA41-8A1C-E4B69666E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03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CDB7C-1E00-6D46-8241-3BE89471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ArgPARSE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260B0-6C1D-2A4D-94FB-8FED1B840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module is for taking in user input from the command line.</a:t>
            </a:r>
          </a:p>
          <a:p>
            <a:r>
              <a:rPr lang="en-US" dirty="0"/>
              <a:t>Very useful for designating input and output files</a:t>
            </a:r>
          </a:p>
          <a:p>
            <a:r>
              <a:rPr lang="en-US" dirty="0"/>
              <a:t>Using optional arguments in your code. </a:t>
            </a:r>
          </a:p>
          <a:p>
            <a:r>
              <a:rPr lang="en-US" dirty="0"/>
              <a:t>See Lecture_2_notes.ipynb for details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442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07F7F-4650-EF4C-9813-95F1FC9C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0C5D2-DAD7-B049-89BE-2CEA255E5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Helpful for:</a:t>
            </a:r>
          </a:p>
          <a:p>
            <a:pPr lvl="1"/>
            <a:r>
              <a:rPr lang="en-US" dirty="0"/>
              <a:t>Computational lab notebook</a:t>
            </a:r>
          </a:p>
          <a:p>
            <a:pPr lvl="1"/>
            <a:r>
              <a:rPr lang="en-US" dirty="0"/>
              <a:t>Testing pieces of code</a:t>
            </a:r>
          </a:p>
          <a:p>
            <a:endParaRPr lang="en-US" dirty="0"/>
          </a:p>
          <a:p>
            <a:r>
              <a:rPr lang="en-US" dirty="0"/>
              <a:t>See Lecture_2_notes.ipynb for details</a:t>
            </a:r>
          </a:p>
        </p:txBody>
      </p:sp>
    </p:spTree>
    <p:extLst>
      <p:ext uri="{BB962C8B-B14F-4D97-AF65-F5344CB8AC3E}">
        <p14:creationId xmlns:p14="http://schemas.microsoft.com/office/powerpoint/2010/main" val="1590973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08002-316F-1A43-8F48-8C216CD0A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D2F8EC-EE33-7949-B98B-518E6515C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34225"/>
            <a:ext cx="8720548" cy="39368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7A051F-4CF9-CE44-9110-4A3F95D8D52F}"/>
              </a:ext>
            </a:extLst>
          </p:cNvPr>
          <p:cNvSpPr/>
          <p:nvPr/>
        </p:nvSpPr>
        <p:spPr>
          <a:xfrm>
            <a:off x="1273995" y="2023768"/>
            <a:ext cx="1582220" cy="339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E6F59E-D13A-8747-9EB5-57FD4565CC7E}"/>
              </a:ext>
            </a:extLst>
          </p:cNvPr>
          <p:cNvSpPr/>
          <p:nvPr/>
        </p:nvSpPr>
        <p:spPr>
          <a:xfrm>
            <a:off x="1518862" y="4348976"/>
            <a:ext cx="9022423" cy="18297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AD97D9-CB4E-2D4D-968C-1E6D890A6272}"/>
              </a:ext>
            </a:extLst>
          </p:cNvPr>
          <p:cNvSpPr/>
          <p:nvPr/>
        </p:nvSpPr>
        <p:spPr>
          <a:xfrm>
            <a:off x="1738793" y="2231979"/>
            <a:ext cx="4281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 Lecture_2_notes.ipynb for details</a:t>
            </a:r>
          </a:p>
        </p:txBody>
      </p:sp>
    </p:spTree>
    <p:extLst>
      <p:ext uri="{BB962C8B-B14F-4D97-AF65-F5344CB8AC3E}">
        <p14:creationId xmlns:p14="http://schemas.microsoft.com/office/powerpoint/2010/main" val="289883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08002-316F-1A43-8F48-8C216CD0A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D2F8EC-EE33-7949-B98B-518E6515C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34225"/>
            <a:ext cx="8720548" cy="39368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46829A2-5DA0-F84B-8278-36975737BB02}"/>
              </a:ext>
            </a:extLst>
          </p:cNvPr>
          <p:cNvSpPr/>
          <p:nvPr/>
        </p:nvSpPr>
        <p:spPr>
          <a:xfrm>
            <a:off x="1273995" y="2023768"/>
            <a:ext cx="1582220" cy="339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09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AC13F-34E0-2A45-A4B5-C9E3C1E29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SCIpy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B5DD9-1029-8146-AD73-B4016696C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Lecture_2_notes.ipynb for 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0C2595-46DD-1241-B802-8114FEC3D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843" y="2629806"/>
            <a:ext cx="3220357" cy="322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99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E5830-CBC2-564F-9C96-0BF1F451F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Modules/ Packages/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4A38D-69BE-EF4B-A4FF-97D9B7257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are they?</a:t>
            </a:r>
          </a:p>
          <a:p>
            <a:r>
              <a:rPr lang="en-US" dirty="0"/>
              <a:t>What are they good for?</a:t>
            </a:r>
          </a:p>
          <a:p>
            <a:r>
              <a:rPr lang="en-US" dirty="0"/>
              <a:t>Computing Environment: </a:t>
            </a:r>
            <a:r>
              <a:rPr lang="en-US" dirty="0" err="1"/>
              <a:t>conda</a:t>
            </a:r>
            <a:endParaRPr lang="en-US" dirty="0"/>
          </a:p>
          <a:p>
            <a:pPr lvl="1"/>
            <a:r>
              <a:rPr lang="en-US" dirty="0"/>
              <a:t>Managing your python environment</a:t>
            </a:r>
          </a:p>
          <a:p>
            <a:pPr lvl="1"/>
            <a:r>
              <a:rPr lang="en-US" dirty="0"/>
              <a:t>Installing packages and libraries</a:t>
            </a:r>
          </a:p>
          <a:p>
            <a:r>
              <a:rPr lang="en-US" dirty="0"/>
              <a:t>Using libraries example</a:t>
            </a:r>
          </a:p>
          <a:p>
            <a:pPr lvl="1"/>
            <a:r>
              <a:rPr lang="en-US" dirty="0"/>
              <a:t>Introduction to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lvl="1"/>
            <a:r>
              <a:rPr lang="en-US" dirty="0"/>
              <a:t>Other library examples</a:t>
            </a:r>
          </a:p>
          <a:p>
            <a:r>
              <a:rPr lang="en-US" dirty="0"/>
              <a:t>Describe HW2</a:t>
            </a:r>
          </a:p>
        </p:txBody>
      </p:sp>
    </p:spTree>
    <p:extLst>
      <p:ext uri="{BB962C8B-B14F-4D97-AF65-F5344CB8AC3E}">
        <p14:creationId xmlns:p14="http://schemas.microsoft.com/office/powerpoint/2010/main" val="1324158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93DFB-C2B4-894E-B512-B89DFAA9B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B3F17-4F06-E04B-B81D-23C1B1B58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the script template and input files from </a:t>
            </a:r>
            <a:r>
              <a:rPr lang="en-US" dirty="0" err="1"/>
              <a:t>Github</a:t>
            </a:r>
            <a:r>
              <a:rPr lang="en-US" dirty="0"/>
              <a:t> :</a:t>
            </a:r>
          </a:p>
          <a:p>
            <a:r>
              <a:rPr lang="en-US" dirty="0"/>
              <a:t>Given these TA decision probabilities simulate 1000 rounds for each pair of TAs (using a multinomial distribution) </a:t>
            </a:r>
          </a:p>
          <a:p>
            <a:r>
              <a:rPr lang="en-US" dirty="0"/>
              <a:t>The output you should have is a comma delimited file with the win-loss-draw percentages for each match up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857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AEE1B-0B45-AB43-A974-3CE8B015B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Review of Multinomial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EB744-B6AC-D141-994B-7D2861713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D061F2-BC39-BE46-A010-C27634CC8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371" y="2226128"/>
            <a:ext cx="37338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65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D3A5F-9DA9-9C4D-BD68-AD1119D31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Dos for 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51123-79D1-E144-96D6-471D99D09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Setup </a:t>
            </a:r>
            <a:r>
              <a:rPr lang="en-US" dirty="0" err="1"/>
              <a:t>conda</a:t>
            </a:r>
            <a:r>
              <a:rPr lang="en-US" dirty="0"/>
              <a:t> </a:t>
            </a:r>
          </a:p>
          <a:p>
            <a:r>
              <a:rPr lang="en-US" dirty="0"/>
              <a:t>Setup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r>
              <a:rPr lang="en-US" dirty="0"/>
              <a:t>HW2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45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4A0FF-47F0-504E-93FA-AAC7E14AE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Module/ Package/ Library?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D8852-42B9-BA41-AD1D-B01F468C9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code that has already been written and  you can use</a:t>
            </a:r>
          </a:p>
          <a:p>
            <a:r>
              <a:rPr lang="en-US" b="1" dirty="0"/>
              <a:t>Module:</a:t>
            </a:r>
            <a:r>
              <a:rPr lang="en-US" dirty="0"/>
              <a:t> a file with a bunch of python functions</a:t>
            </a:r>
          </a:p>
          <a:p>
            <a:r>
              <a:rPr lang="en-US" b="1" dirty="0"/>
              <a:t>Package: </a:t>
            </a:r>
            <a:r>
              <a:rPr lang="en-US" dirty="0"/>
              <a:t>a collection of modules that can be used together</a:t>
            </a:r>
          </a:p>
          <a:p>
            <a:r>
              <a:rPr lang="en-US" b="1" dirty="0"/>
              <a:t>Library: </a:t>
            </a:r>
            <a:r>
              <a:rPr lang="en-US" dirty="0"/>
              <a:t>a collection of packages (generally have some theme/ common use)</a:t>
            </a:r>
          </a:p>
          <a:p>
            <a:endParaRPr lang="en-US" dirty="0"/>
          </a:p>
          <a:p>
            <a:r>
              <a:rPr lang="en-US" b="1" dirty="0"/>
              <a:t>Note:</a:t>
            </a:r>
            <a:r>
              <a:rPr lang="en-US" dirty="0"/>
              <a:t> some of these are built into python and just need to be loaded (imported), others you need to be downloaded</a:t>
            </a:r>
          </a:p>
        </p:txBody>
      </p:sp>
    </p:spTree>
    <p:extLst>
      <p:ext uri="{BB962C8B-B14F-4D97-AF65-F5344CB8AC3E}">
        <p14:creationId xmlns:p14="http://schemas.microsoft.com/office/powerpoint/2010/main" val="1412598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33596-F47C-0441-8C6E-9002CEFB4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function To Organize functions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9B356-CA72-7C4F-8893-17103BE93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you to manage your other functions</a:t>
            </a:r>
          </a:p>
          <a:p>
            <a:r>
              <a:rPr lang="en-US" dirty="0"/>
              <a:t>Without using this python will execute all the code in the script</a:t>
            </a:r>
          </a:p>
          <a:p>
            <a:r>
              <a:rPr lang="en-US" dirty="0"/>
              <a:t>Example from HW1</a:t>
            </a:r>
          </a:p>
        </p:txBody>
      </p:sp>
    </p:spTree>
    <p:extLst>
      <p:ext uri="{BB962C8B-B14F-4D97-AF65-F5344CB8AC3E}">
        <p14:creationId xmlns:p14="http://schemas.microsoft.com/office/powerpoint/2010/main" val="196795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4A0FF-47F0-504E-93FA-AAC7E14AE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 Module/ Package/ Library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D8852-42B9-BA41-AD1D-B01F468C9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Means you don’t have to start all your code from scratch!</a:t>
            </a:r>
          </a:p>
          <a:p>
            <a:r>
              <a:rPr lang="en-US" dirty="0"/>
              <a:t>Most are designed as a tool kit for some task: machine learning, statistics, visualization</a:t>
            </a:r>
          </a:p>
        </p:txBody>
      </p:sp>
    </p:spTree>
    <p:extLst>
      <p:ext uri="{BB962C8B-B14F-4D97-AF65-F5344CB8AC3E}">
        <p14:creationId xmlns:p14="http://schemas.microsoft.com/office/powerpoint/2010/main" val="877688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1A398-58D5-9949-8B99-DCB4F7CFC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: get and Manage your Packages and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83124-2CE0-6E49-A1FA-FF62344AA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 we need </a:t>
            </a:r>
            <a:r>
              <a:rPr lang="en-US" dirty="0" err="1"/>
              <a:t>conda</a:t>
            </a:r>
            <a:r>
              <a:rPr lang="en-US" dirty="0"/>
              <a:t> to do this?</a:t>
            </a:r>
          </a:p>
          <a:p>
            <a:r>
              <a:rPr lang="en-US" dirty="0" err="1"/>
              <a:t>conda</a:t>
            </a:r>
            <a:r>
              <a:rPr lang="en-US" dirty="0"/>
              <a:t> helps us:</a:t>
            </a:r>
          </a:p>
          <a:p>
            <a:pPr lvl="1"/>
            <a:r>
              <a:rPr lang="en-US" dirty="0"/>
              <a:t>Install packages and libraries</a:t>
            </a:r>
          </a:p>
          <a:p>
            <a:pPr lvl="1"/>
            <a:r>
              <a:rPr lang="en-US" dirty="0"/>
              <a:t>Avoid package and library version problems</a:t>
            </a:r>
          </a:p>
          <a:p>
            <a:pPr lvl="1"/>
            <a:r>
              <a:rPr lang="en-US" dirty="0"/>
              <a:t>Make it easier to share our code</a:t>
            </a:r>
          </a:p>
        </p:txBody>
      </p:sp>
    </p:spTree>
    <p:extLst>
      <p:ext uri="{BB962C8B-B14F-4D97-AF65-F5344CB8AC3E}">
        <p14:creationId xmlns:p14="http://schemas.microsoft.com/office/powerpoint/2010/main" val="441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90C18-ACDA-A04F-8132-35AE496DB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EC3DF-7ABC-0646-89CA-4591357E6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instructions up on Piazza on how to install </a:t>
            </a:r>
            <a:r>
              <a:rPr lang="en-US" dirty="0" err="1"/>
              <a:t>conda</a:t>
            </a:r>
            <a:r>
              <a:rPr lang="en-US" dirty="0"/>
              <a:t> on your machine</a:t>
            </a:r>
          </a:p>
          <a:p>
            <a:r>
              <a:rPr lang="en-US" b="1" dirty="0"/>
              <a:t>CONDA </a:t>
            </a:r>
            <a:r>
              <a:rPr lang="en-US" dirty="0"/>
              <a:t>and </a:t>
            </a:r>
            <a:r>
              <a:rPr lang="en-US" b="1" dirty="0"/>
              <a:t>ANACONDA</a:t>
            </a:r>
            <a:r>
              <a:rPr lang="en-US" dirty="0"/>
              <a:t> are </a:t>
            </a:r>
            <a:r>
              <a:rPr lang="en-US" b="1" dirty="0"/>
              <a:t>different</a:t>
            </a:r>
          </a:p>
          <a:p>
            <a:r>
              <a:rPr lang="en-US" dirty="0"/>
              <a:t>Unfortunately, (apparently to make things confusing) </a:t>
            </a:r>
            <a:r>
              <a:rPr lang="en-US" b="1" dirty="0" err="1"/>
              <a:t>conda</a:t>
            </a:r>
            <a:r>
              <a:rPr lang="en-US" b="1" dirty="0"/>
              <a:t> is a part of anaconda</a:t>
            </a:r>
          </a:p>
        </p:txBody>
      </p:sp>
    </p:spTree>
    <p:extLst>
      <p:ext uri="{BB962C8B-B14F-4D97-AF65-F5344CB8AC3E}">
        <p14:creationId xmlns:p14="http://schemas.microsoft.com/office/powerpoint/2010/main" val="2295743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12B53-8AA6-9840-B116-31BB9E508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C24453-4993-2244-B15B-AEEB5B0530C1}"/>
              </a:ext>
            </a:extLst>
          </p:cNvPr>
          <p:cNvSpPr txBox="1"/>
          <p:nvPr/>
        </p:nvSpPr>
        <p:spPr>
          <a:xfrm>
            <a:off x="1371600" y="5917915"/>
            <a:ext cx="917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Borrowed from Sebastian </a:t>
            </a:r>
            <a:r>
              <a:rPr lang="en-US" dirty="0" err="1"/>
              <a:t>Mantey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https://www.youtube.com/watch?v=clKgaEZJYww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013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12B53-8AA6-9840-B116-31BB9E508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CONDA: Package Manager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C4DA8-7FAA-E04B-A75D-8B6AB9960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614" y="2299873"/>
            <a:ext cx="4050449" cy="3956179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Single Cell RNA-</a:t>
            </a:r>
            <a:r>
              <a:rPr lang="en-US" b="1" dirty="0" err="1"/>
              <a:t>seq</a:t>
            </a:r>
            <a:r>
              <a:rPr lang="en-US" b="1" dirty="0"/>
              <a:t> Project</a:t>
            </a:r>
          </a:p>
          <a:p>
            <a:pPr lvl="1"/>
            <a:r>
              <a:rPr lang="en-US" dirty="0" err="1"/>
              <a:t>Scikit</a:t>
            </a:r>
            <a:r>
              <a:rPr lang="en-US" dirty="0"/>
              <a:t>-learn v 0.21</a:t>
            </a:r>
          </a:p>
          <a:p>
            <a:pPr marL="457200" lvl="1" indent="0">
              <a:buNone/>
            </a:pPr>
            <a:r>
              <a:rPr lang="en-US" dirty="0"/>
              <a:t>Dependencies:</a:t>
            </a:r>
          </a:p>
          <a:p>
            <a:pPr lvl="1"/>
            <a:r>
              <a:rPr lang="en-US" dirty="0" err="1"/>
              <a:t>Scipy</a:t>
            </a:r>
            <a:r>
              <a:rPr lang="en-US" dirty="0"/>
              <a:t> v 0.17</a:t>
            </a:r>
          </a:p>
          <a:p>
            <a:pPr lvl="1"/>
            <a:r>
              <a:rPr lang="en-US" dirty="0" err="1"/>
              <a:t>Numpy</a:t>
            </a:r>
            <a:r>
              <a:rPr lang="en-US" dirty="0"/>
              <a:t> v 1.11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C64441E6-9F22-474D-BF3B-4F2FE573C56C}"/>
              </a:ext>
            </a:extLst>
          </p:cNvPr>
          <p:cNvSpPr/>
          <p:nvPr/>
        </p:nvSpPr>
        <p:spPr>
          <a:xfrm>
            <a:off x="3233854" y="3189249"/>
            <a:ext cx="1790209" cy="149426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4DBA57-EC4A-1646-B743-18CD0B9CE940}"/>
              </a:ext>
            </a:extLst>
          </p:cNvPr>
          <p:cNvSpPr txBox="1"/>
          <p:nvPr/>
        </p:nvSpPr>
        <p:spPr>
          <a:xfrm>
            <a:off x="5185316" y="3613215"/>
            <a:ext cx="1851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conda</a:t>
            </a:r>
            <a:r>
              <a:rPr lang="en-US" dirty="0"/>
              <a:t> will install these for you!</a:t>
            </a:r>
          </a:p>
        </p:txBody>
      </p:sp>
    </p:spTree>
    <p:extLst>
      <p:ext uri="{BB962C8B-B14F-4D97-AF65-F5344CB8AC3E}">
        <p14:creationId xmlns:p14="http://schemas.microsoft.com/office/powerpoint/2010/main" val="1790292354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AnalogousFromRegularSeed_2SEEDS">
      <a:dk1>
        <a:srgbClr val="000000"/>
      </a:dk1>
      <a:lt1>
        <a:srgbClr val="FFFFFF"/>
      </a:lt1>
      <a:dk2>
        <a:srgbClr val="242C41"/>
      </a:dk2>
      <a:lt2>
        <a:srgbClr val="E2E6E8"/>
      </a:lt2>
      <a:accent1>
        <a:srgbClr val="B1653B"/>
      </a:accent1>
      <a:accent2>
        <a:srgbClr val="C34D54"/>
      </a:accent2>
      <a:accent3>
        <a:srgbClr val="BBA149"/>
      </a:accent3>
      <a:accent4>
        <a:srgbClr val="3BB1A3"/>
      </a:accent4>
      <a:accent5>
        <a:srgbClr val="4DA1C3"/>
      </a:accent5>
      <a:accent6>
        <a:srgbClr val="3B5DB1"/>
      </a:accent6>
      <a:hlink>
        <a:srgbClr val="3C8AB5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20256</TotalTime>
  <Words>602</Words>
  <Application>Microsoft Macintosh PowerPoint</Application>
  <PresentationFormat>Widescreen</PresentationFormat>
  <Paragraphs>115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Avenir Next LT Pro</vt:lpstr>
      <vt:lpstr>Avenir Next LT Pro Light</vt:lpstr>
      <vt:lpstr>GradientRiseVTI</vt:lpstr>
      <vt:lpstr>Python DATA Science Bootcamp 2020</vt:lpstr>
      <vt:lpstr>Using Modules/ Packages/ Libraries</vt:lpstr>
      <vt:lpstr>WHAT is a Module/ Package/ Library?</vt:lpstr>
      <vt:lpstr>Main function To Organize functions </vt:lpstr>
      <vt:lpstr>WHAT is a Module/ Package/ Library For?</vt:lpstr>
      <vt:lpstr>Conda: get and Manage your Packages and Libraries</vt:lpstr>
      <vt:lpstr>conda Logistics</vt:lpstr>
      <vt:lpstr>CONDA</vt:lpstr>
      <vt:lpstr>CONDA: Package Manager</vt:lpstr>
      <vt:lpstr>CONDA: Package Manager</vt:lpstr>
      <vt:lpstr>CONDA: Environment Manager</vt:lpstr>
      <vt:lpstr>CONDA: Environment Manager</vt:lpstr>
      <vt:lpstr>CONDA: Environment Manager</vt:lpstr>
      <vt:lpstr>ConDA Example</vt:lpstr>
      <vt:lpstr>ArgPARSE Example</vt:lpstr>
      <vt:lpstr>Jupyter Notebook</vt:lpstr>
      <vt:lpstr>Numpy example</vt:lpstr>
      <vt:lpstr>Numpy example</vt:lpstr>
      <vt:lpstr>SCIpy example</vt:lpstr>
      <vt:lpstr>HW2</vt:lpstr>
      <vt:lpstr>Quick Review of Multinomial</vt:lpstr>
      <vt:lpstr>To Dos for next class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Bootcamp 2020</dc:title>
  <dc:creator>Adams, Christopher</dc:creator>
  <cp:lastModifiedBy>Microsoft Office User</cp:lastModifiedBy>
  <cp:revision>77</cp:revision>
  <dcterms:created xsi:type="dcterms:W3CDTF">2020-06-25T14:08:33Z</dcterms:created>
  <dcterms:modified xsi:type="dcterms:W3CDTF">2020-07-14T16:37:30Z</dcterms:modified>
</cp:coreProperties>
</file>